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600" dirty="0" smtClean="0"/>
              <a:t>Carol Gilligan</a:t>
            </a:r>
            <a:endParaRPr lang="en-US" sz="4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74" y="2095500"/>
            <a:ext cx="2712727" cy="3695700"/>
          </a:xfrm>
        </p:spPr>
      </p:pic>
    </p:spTree>
    <p:extLst>
      <p:ext uri="{BB962C8B-B14F-4D97-AF65-F5344CB8AC3E}">
        <p14:creationId xmlns:p14="http://schemas.microsoft.com/office/powerpoint/2010/main" val="31132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Kohlberg’s theory of moral development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40" y="2095500"/>
            <a:ext cx="7032594" cy="3695700"/>
          </a:xfrm>
        </p:spPr>
      </p:pic>
      <p:sp>
        <p:nvSpPr>
          <p:cNvPr id="5" name="TextBox 4"/>
          <p:cNvSpPr txBox="1"/>
          <p:nvPr/>
        </p:nvSpPr>
        <p:spPr>
          <a:xfrm>
            <a:off x="3933463" y="5950779"/>
            <a:ext cx="43144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Page 100 in the textbook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5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GILLIGAN’S THEORY “ETHIC OF CARE”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833" y="1781374"/>
            <a:ext cx="6413679" cy="4052755"/>
          </a:xfrm>
        </p:spPr>
      </p:pic>
      <p:sp>
        <p:nvSpPr>
          <p:cNvPr id="5" name="TextBox 4"/>
          <p:cNvSpPr txBox="1"/>
          <p:nvPr/>
        </p:nvSpPr>
        <p:spPr>
          <a:xfrm>
            <a:off x="4161546" y="5988676"/>
            <a:ext cx="38582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Page 101 in the textbook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370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Erikson’s stages of psychosocial development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873" y="1935921"/>
            <a:ext cx="4863601" cy="4324830"/>
          </a:xfrm>
        </p:spPr>
      </p:pic>
      <p:sp>
        <p:nvSpPr>
          <p:cNvPr id="5" name="TextBox 4"/>
          <p:cNvSpPr txBox="1"/>
          <p:nvPr/>
        </p:nvSpPr>
        <p:spPr>
          <a:xfrm>
            <a:off x="4203919" y="6427113"/>
            <a:ext cx="3773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Page 88 in the textbook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7339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Adolescence and the search for identity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006" y="1935921"/>
            <a:ext cx="5249338" cy="3674536"/>
          </a:xfrm>
        </p:spPr>
      </p:pic>
      <p:sp>
        <p:nvSpPr>
          <p:cNvPr id="5" name="TextBox 4"/>
          <p:cNvSpPr txBox="1"/>
          <p:nvPr/>
        </p:nvSpPr>
        <p:spPr>
          <a:xfrm>
            <a:off x="4184601" y="5962918"/>
            <a:ext cx="38121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Page 91 in the textbook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9730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Sex Differences in self-concept &amp; self-esteem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Self-concept </a:t>
            </a:r>
            <a:r>
              <a:rPr lang="en-US" dirty="0" smtClean="0"/>
              <a:t>describes an individual’s knowledge and beliefs about themselves (ideas, feelings, and expectations), while </a:t>
            </a:r>
            <a:r>
              <a:rPr lang="en-US" b="1" dirty="0" smtClean="0"/>
              <a:t>self-esteem</a:t>
            </a:r>
            <a:r>
              <a:rPr lang="en-US" dirty="0" smtClean="0"/>
              <a:t> is the </a:t>
            </a:r>
            <a:r>
              <a:rPr lang="en-US" i="1" dirty="0" smtClean="0"/>
              <a:t>value</a:t>
            </a:r>
            <a:r>
              <a:rPr lang="en-US" i="1" dirty="0"/>
              <a:t> </a:t>
            </a:r>
            <a:r>
              <a:rPr lang="en-US" dirty="0" smtClean="0"/>
              <a:t>an individual places on our own characteristics, beliefs, and behaviors.</a:t>
            </a:r>
          </a:p>
          <a:p>
            <a:r>
              <a:rPr lang="en-US" dirty="0" smtClean="0"/>
              <a:t>Young boys typically have higher self-concept in sports and mathematics, whereas young girls typically have higher self-concept in reading/language arts and close friendships.</a:t>
            </a:r>
          </a:p>
          <a:p>
            <a:r>
              <a:rPr lang="en-US" u="sng" dirty="0" smtClean="0"/>
              <a:t>Most self-concepts contribute to and are reciprocally related to achievement. </a:t>
            </a:r>
          </a:p>
        </p:txBody>
      </p:sp>
    </p:spTree>
    <p:extLst>
      <p:ext uri="{BB962C8B-B14F-4D97-AF65-F5344CB8AC3E}">
        <p14:creationId xmlns:p14="http://schemas.microsoft.com/office/powerpoint/2010/main" val="98681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ideas to consider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does society influence self-concept?</a:t>
            </a:r>
          </a:p>
          <a:p>
            <a:r>
              <a:rPr lang="en-US" sz="2400" dirty="0" smtClean="0"/>
              <a:t>America’s standards for boys and girls are very different—how can we address this issue in the classroom?</a:t>
            </a:r>
          </a:p>
          <a:p>
            <a:r>
              <a:rPr lang="en-US" sz="2400" dirty="0" smtClean="0"/>
              <a:t>Looking forward to Chapter 4 and learning differences, keep the social development theories in mind and don’t forget that development is not always clear-cut stages!!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2039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42332"/>
      </a:dk2>
      <a:lt2>
        <a:srgbClr val="EE91A0"/>
      </a:lt2>
      <a:accent1>
        <a:srgbClr val="E03754"/>
      </a:accent1>
      <a:accent2>
        <a:srgbClr val="E86C2E"/>
      </a:accent2>
      <a:accent3>
        <a:srgbClr val="DAB250"/>
      </a:accent3>
      <a:accent4>
        <a:srgbClr val="60C4AA"/>
      </a:accent4>
      <a:accent5>
        <a:srgbClr val="51A9DB"/>
      </a:accent5>
      <a:accent6>
        <a:srgbClr val="976AC9"/>
      </a:accent6>
      <a:hlink>
        <a:srgbClr val="D5445E"/>
      </a:hlink>
      <a:folHlink>
        <a:srgbClr val="E17C8E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6B2E858E-683F-40D9-B4CB-284D097F3A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793</TotalTime>
  <Words>177</Words>
  <Application>Microsoft Office PowerPoint</Application>
  <PresentationFormat>Widescreen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Bookman Old Style</vt:lpstr>
      <vt:lpstr>Rockwell</vt:lpstr>
      <vt:lpstr>Damask</vt:lpstr>
      <vt:lpstr>Carol Gilligan</vt:lpstr>
      <vt:lpstr>Kohlberg’s theory of moral development</vt:lpstr>
      <vt:lpstr>GILLIGAN’S THEORY “ETHIC OF CARE” </vt:lpstr>
      <vt:lpstr>Erikson’s stages of psychosocial development</vt:lpstr>
      <vt:lpstr>Adolescence and the search for identity</vt:lpstr>
      <vt:lpstr>Sex Differences in self-concept &amp; self-esteem</vt:lpstr>
      <vt:lpstr>Final ideas to consider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Carol Gilligan</dc:title>
  <dc:creator>Emily Mangan</dc:creator>
  <cp:lastModifiedBy>Emily Mangan</cp:lastModifiedBy>
  <cp:revision>5</cp:revision>
  <dcterms:created xsi:type="dcterms:W3CDTF">2014-02-12T04:23:39Z</dcterms:created>
  <dcterms:modified xsi:type="dcterms:W3CDTF">2014-02-12T17:36:56Z</dcterms:modified>
</cp:coreProperties>
</file>